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DD98DA-D115-4290-9138-E24EE6E45F77}" type="datetimeFigureOut">
              <a:rPr lang="pl-PL" smtClean="0"/>
              <a:t>2015-04-22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CE19A4C-52B6-4060-8527-F925AE2756F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DD98DA-D115-4290-9138-E24EE6E45F77}" type="datetimeFigureOut">
              <a:rPr lang="pl-PL" smtClean="0"/>
              <a:t>2015-04-22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E19A4C-52B6-4060-8527-F925AE2756F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DD98DA-D115-4290-9138-E24EE6E45F77}" type="datetimeFigureOut">
              <a:rPr lang="pl-PL" smtClean="0"/>
              <a:t>2015-04-22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E19A4C-52B6-4060-8527-F925AE2756F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DD98DA-D115-4290-9138-E24EE6E45F77}" type="datetimeFigureOut">
              <a:rPr lang="pl-PL" smtClean="0"/>
              <a:t>2015-04-22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E19A4C-52B6-4060-8527-F925AE2756F2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DD98DA-D115-4290-9138-E24EE6E45F77}" type="datetimeFigureOut">
              <a:rPr lang="pl-PL" smtClean="0"/>
              <a:t>2015-04-22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E19A4C-52B6-4060-8527-F925AE2756F2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DD98DA-D115-4290-9138-E24EE6E45F77}" type="datetimeFigureOut">
              <a:rPr lang="pl-PL" smtClean="0"/>
              <a:t>2015-04-22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E19A4C-52B6-4060-8527-F925AE2756F2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DD98DA-D115-4290-9138-E24EE6E45F77}" type="datetimeFigureOut">
              <a:rPr lang="pl-PL" smtClean="0"/>
              <a:t>2015-04-22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E19A4C-52B6-4060-8527-F925AE2756F2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DD98DA-D115-4290-9138-E24EE6E45F77}" type="datetimeFigureOut">
              <a:rPr lang="pl-PL" smtClean="0"/>
              <a:t>2015-04-22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E19A4C-52B6-4060-8527-F925AE2756F2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DD98DA-D115-4290-9138-E24EE6E45F77}" type="datetimeFigureOut">
              <a:rPr lang="pl-PL" smtClean="0"/>
              <a:t>2015-04-22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E19A4C-52B6-4060-8527-F925AE2756F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8DD98DA-D115-4290-9138-E24EE6E45F77}" type="datetimeFigureOut">
              <a:rPr lang="pl-PL" smtClean="0"/>
              <a:t>2015-04-22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E19A4C-52B6-4060-8527-F925AE2756F2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DD98DA-D115-4290-9138-E24EE6E45F77}" type="datetimeFigureOut">
              <a:rPr lang="pl-PL" smtClean="0"/>
              <a:t>2015-04-22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CE19A4C-52B6-4060-8527-F925AE2756F2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8DD98DA-D115-4290-9138-E24EE6E45F77}" type="datetimeFigureOut">
              <a:rPr lang="pl-PL" smtClean="0"/>
              <a:t>2015-04-22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CE19A4C-52B6-4060-8527-F925AE2756F2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eiizk.waw.pl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 smtClean="0"/>
              <a:t>Logomocja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pl-PL" b="1" dirty="0"/>
              <a:t>Możliwości programu edukacyjnego "</a:t>
            </a:r>
            <a:r>
              <a:rPr lang="pl-PL" b="1" dirty="0" err="1"/>
              <a:t>Logomocja</a:t>
            </a:r>
            <a:r>
              <a:rPr lang="pl-PL" b="1" dirty="0"/>
              <a:t>" jako interesującego narzędzia dydaktycznego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pl-PL" dirty="0" smtClean="0"/>
              <a:t>		Bardziej </a:t>
            </a:r>
            <a:r>
              <a:rPr lang="pl-PL" dirty="0"/>
              <a:t>złożone procedury pozwalają w pełni wykorzystać walory programu. </a:t>
            </a:r>
            <a:r>
              <a:rPr lang="pl-PL" dirty="0" err="1"/>
              <a:t>Imagine</a:t>
            </a:r>
            <a:r>
              <a:rPr lang="pl-PL" dirty="0"/>
              <a:t> umożliwia użytkownikowi tworzenie bogatej grafiki i animacji. Aplikacja pozwala zaprojektować stronę </a:t>
            </a:r>
            <a:r>
              <a:rPr lang="pl-PL" dirty="0" err="1"/>
              <a:t>www</a:t>
            </a:r>
            <a:r>
              <a:rPr lang="pl-PL" dirty="0"/>
              <a:t> oraz zapisać ją w języku </a:t>
            </a:r>
            <a:r>
              <a:rPr lang="pl-PL" dirty="0" err="1"/>
              <a:t>html</a:t>
            </a:r>
            <a:r>
              <a:rPr lang="pl-PL" dirty="0"/>
              <a:t> lub jako </a:t>
            </a:r>
            <a:r>
              <a:rPr lang="pl-PL" dirty="0" err="1"/>
              <a:t>exe</a:t>
            </a:r>
            <a:r>
              <a:rPr lang="pl-PL" dirty="0"/>
              <a:t>. Autorzy nie zapomnieli o możliwościach sieciowych. Program umożliwia wymianę informacji w sieci, a nawet sterowanie procedurami na innych komputerach. To nie wyczerpuje możliwości aplikacji. Autorzy stworzyli bogaty pakiet multimedialny. W składzie pakietu na szczególną uwagę zasługuje edytor muzyczny, który ma możliwości porównywalne z prostymi syntetyzatorami. Po zainstalowaniu odpowiedniego </a:t>
            </a:r>
            <a:r>
              <a:rPr lang="pl-PL" dirty="0" err="1"/>
              <a:t>plugina</a:t>
            </a:r>
            <a:r>
              <a:rPr lang="pl-PL" dirty="0"/>
              <a:t> możliwe jest sterowanie procedurami przy pomocy głosu (niestety na razie nie w języku polskim).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b="1" dirty="0" smtClean="0"/>
              <a:t>		„</a:t>
            </a:r>
            <a:r>
              <a:rPr lang="pl-PL" b="1" dirty="0" err="1"/>
              <a:t>Logomocja</a:t>
            </a:r>
            <a:r>
              <a:rPr lang="pl-PL" b="1" dirty="0"/>
              <a:t>” jest nowoczesnym programem, opartym na języku Logo w pełni </a:t>
            </a:r>
            <a:r>
              <a:rPr lang="pl-PL" b="1" dirty="0" smtClean="0"/>
              <a:t>wykorzystującym </a:t>
            </a:r>
            <a:r>
              <a:rPr lang="pl-PL" b="1" dirty="0"/>
              <a:t>najnowsze technologie informatyczne, skierowanym zarówno do uczniów jak i nauczycieli. Bogaty wachlarz zastosowań aplikacji daje jej wysoką pozycję wśród programów edukacyjnych. 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Czym jest </a:t>
            </a:r>
            <a:r>
              <a:rPr lang="pl-PL" dirty="0" err="1" smtClean="0"/>
              <a:t>Logmocja</a:t>
            </a:r>
            <a:r>
              <a:rPr lang="pl-PL" dirty="0" smtClean="0"/>
              <a:t>?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0" y="260350"/>
            <a:ext cx="8229600" cy="5865813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pl-PL" dirty="0" smtClean="0"/>
              <a:t>		</a:t>
            </a:r>
            <a:r>
              <a:rPr lang="pl-PL" dirty="0" err="1" smtClean="0"/>
              <a:t>Logomocja</a:t>
            </a:r>
            <a:r>
              <a:rPr lang="pl-PL" dirty="0" smtClean="0"/>
              <a:t> </a:t>
            </a:r>
            <a:r>
              <a:rPr lang="pl-PL" dirty="0"/>
              <a:t>(angielska nazwa </a:t>
            </a:r>
            <a:r>
              <a:rPr lang="pl-PL" dirty="0" err="1"/>
              <a:t>Imagine</a:t>
            </a:r>
            <a:r>
              <a:rPr lang="pl-PL" dirty="0"/>
              <a:t>) jest programem komputerowym przeznaczonym do nauki programowania. Aplikacja jest rozwinięciem znanego i popularnego języka Logo, znanego z charakterystycznego motywu żółwia. Prace na tym programem zostały rozpoczęte w latach 60 XX wieku w Stanach Zjednoczonych. Jednym z ważniejszych twórców Logo był Seymour </a:t>
            </a:r>
            <a:r>
              <a:rPr lang="pl-PL" dirty="0" err="1"/>
              <a:t>Papert</a:t>
            </a:r>
            <a:r>
              <a:rPr lang="pl-PL" dirty="0"/>
              <a:t>, naukowiec pracujący w Laboratorium Sztucznej Inteligencji w Massachusetts </a:t>
            </a:r>
            <a:r>
              <a:rPr lang="pl-PL" dirty="0" err="1"/>
              <a:t>Institute</a:t>
            </a:r>
            <a:r>
              <a:rPr lang="pl-PL" dirty="0"/>
              <a:t> of Technology. </a:t>
            </a:r>
            <a:r>
              <a:rPr lang="pl-PL" dirty="0" err="1"/>
              <a:t>Papert</a:t>
            </a:r>
            <a:r>
              <a:rPr lang="pl-PL" dirty="0"/>
              <a:t> był nie tylko uzdolnionym naukowcem, ale także wizjonerem wykorzystania komputerów w procesie edukacji. Opracowany przez niego program doskonale spełniał te zadania. Z powodzeniem został wykorzystany w edukacji szkolnej.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0" y="333375"/>
            <a:ext cx="8229600" cy="5792788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pl-PL" dirty="0" smtClean="0"/>
              <a:t>		W </a:t>
            </a:r>
            <a:r>
              <a:rPr lang="pl-PL" dirty="0"/>
              <a:t>przeciwieństwie do wielu innych materiałów dydaktycznych (także informatycznych), które z czasem stawały się przestarzałe, język Logo był </a:t>
            </a:r>
            <a:r>
              <a:rPr lang="pl-PL" dirty="0" smtClean="0"/>
              <a:t>unowocześniany </a:t>
            </a:r>
            <a:r>
              <a:rPr lang="pl-PL" dirty="0"/>
              <a:t>i dostosowywany do aktualnych potrzeb. W ten sposób powstawały kolejne odmiany, uwzględniające zarówno postępy w edukacji jak i techniczne. Na szczególną uwagę zasługują prace zespołu pracowników </a:t>
            </a:r>
            <a:r>
              <a:rPr lang="pl-PL" dirty="0" smtClean="0"/>
              <a:t>Uniwersytetu </a:t>
            </a:r>
            <a:r>
              <a:rPr lang="pl-PL" dirty="0" err="1"/>
              <a:t>Komenskiego</a:t>
            </a:r>
            <a:r>
              <a:rPr lang="pl-PL" dirty="0"/>
              <a:t> w Bratysławie: </a:t>
            </a:r>
            <a:r>
              <a:rPr lang="pl-PL" dirty="0" err="1"/>
              <a:t>Andreja</a:t>
            </a:r>
            <a:r>
              <a:rPr lang="pl-PL" dirty="0"/>
              <a:t> </a:t>
            </a:r>
            <a:r>
              <a:rPr lang="pl-PL" dirty="0" err="1"/>
              <a:t>Blaho</a:t>
            </a:r>
            <a:r>
              <a:rPr lang="pl-PL" dirty="0"/>
              <a:t>, Petera </a:t>
            </a:r>
            <a:r>
              <a:rPr lang="pl-PL" dirty="0" err="1"/>
              <a:t>Tomcsanyi</a:t>
            </a:r>
            <a:r>
              <a:rPr lang="pl-PL" dirty="0"/>
              <a:t> i Ivana </a:t>
            </a:r>
            <a:r>
              <a:rPr lang="pl-PL" dirty="0" err="1"/>
              <a:t>Kalasa</a:t>
            </a:r>
            <a:r>
              <a:rPr lang="pl-PL" dirty="0"/>
              <a:t>. Stworzyli oni kolejną wersję rozwojową programu Logo - </a:t>
            </a:r>
            <a:r>
              <a:rPr lang="pl-PL" dirty="0" err="1"/>
              <a:t>Logo</a:t>
            </a:r>
            <a:r>
              <a:rPr lang="pl-PL" dirty="0"/>
              <a:t> </a:t>
            </a:r>
            <a:r>
              <a:rPr lang="pl-PL" dirty="0" err="1"/>
              <a:t>Komeniusza</a:t>
            </a:r>
            <a:r>
              <a:rPr lang="pl-PL" dirty="0"/>
              <a:t>. Zyskał on dużą popularność, również w Polsce. Został przetłumaczony na język polski i z powodzeniem jest używany w procesie edukacji na lekcjach informatyki w polskich szkołach. Na wysoką popularność miało wpływ wprowadzenie szeregu użytecznych funkcji takich jak: edycja obrazów, animacji i multimediów.</a:t>
            </a:r>
          </a:p>
          <a:p>
            <a:pPr algn="just"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dirty="0" smtClean="0"/>
              <a:t>		Program </a:t>
            </a:r>
            <a:r>
              <a:rPr lang="pl-PL" dirty="0" err="1"/>
              <a:t>Logomocja</a:t>
            </a:r>
            <a:r>
              <a:rPr lang="pl-PL" dirty="0"/>
              <a:t> jest następcą </a:t>
            </a:r>
            <a:r>
              <a:rPr lang="pl-PL" dirty="0" err="1"/>
              <a:t>Komeniusza</a:t>
            </a:r>
            <a:r>
              <a:rPr lang="pl-PL" dirty="0"/>
              <a:t>. Został zaprojektowany w 2001 roku przez ten sam zespół naukowców Uniwersytetu </a:t>
            </a:r>
            <a:r>
              <a:rPr lang="pl-PL" dirty="0" err="1"/>
              <a:t>Komenskiego</a:t>
            </a:r>
            <a:r>
              <a:rPr lang="pl-PL" dirty="0"/>
              <a:t> w Bratysławie, uzupełniony o Lubomira </a:t>
            </a:r>
            <a:r>
              <a:rPr lang="pl-PL" dirty="0" err="1"/>
              <a:t>Salanci</a:t>
            </a:r>
            <a:r>
              <a:rPr lang="pl-PL" dirty="0"/>
              <a:t>. Słowacka oryginalna nazwa programu brzmi </a:t>
            </a:r>
            <a:r>
              <a:rPr lang="pl-PL" i="1" dirty="0" err="1"/>
              <a:t>Imagine</a:t>
            </a:r>
            <a:r>
              <a:rPr lang="pl-PL" i="1" dirty="0"/>
              <a:t> </a:t>
            </a:r>
            <a:r>
              <a:rPr lang="pl-PL" i="1" dirty="0" err="1"/>
              <a:t>Vytvaraj</a:t>
            </a:r>
            <a:r>
              <a:rPr lang="pl-PL" i="1" dirty="0"/>
              <a:t> a </a:t>
            </a:r>
            <a:r>
              <a:rPr lang="pl-PL" i="1" dirty="0" err="1"/>
              <a:t>poznavaj</a:t>
            </a:r>
            <a:r>
              <a:rPr lang="pl-PL" i="1" dirty="0"/>
              <a:t>,</a:t>
            </a:r>
            <a:r>
              <a:rPr lang="pl-PL" dirty="0"/>
              <a:t> natomiast w wersji anglojęzycznej </a:t>
            </a:r>
            <a:r>
              <a:rPr lang="pl-PL" i="1" dirty="0" err="1"/>
              <a:t>Imagine</a:t>
            </a:r>
            <a:r>
              <a:rPr lang="pl-PL" i="1" dirty="0"/>
              <a:t> Logo.</a:t>
            </a:r>
            <a:r>
              <a:rPr lang="pl-PL" dirty="0"/>
              <a:t> W Polsce znany jest pod nazwą </a:t>
            </a:r>
            <a:r>
              <a:rPr lang="pl-PL" i="1" dirty="0" err="1"/>
              <a:t>Logomocja</a:t>
            </a:r>
            <a:r>
              <a:rPr lang="pl-PL" i="1" dirty="0"/>
              <a:t>.</a:t>
            </a:r>
            <a:r>
              <a:rPr lang="pl-PL" dirty="0"/>
              <a:t> Pakiet w znacznej części został spolszczony i został wpisany do wykazu środków dydaktycznych zalecanych do użytku szkolnego przez </a:t>
            </a:r>
            <a:r>
              <a:rPr lang="pl-PL" dirty="0" err="1"/>
              <a:t>MENiS</a:t>
            </a:r>
            <a:r>
              <a:rPr lang="pl-PL" dirty="0"/>
              <a:t>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endParaRPr lang="pl-PL" dirty="0"/>
          </a:p>
          <a:p>
            <a:pPr algn="just">
              <a:buNone/>
            </a:pPr>
            <a:r>
              <a:rPr lang="pl-PL" dirty="0" smtClean="0"/>
              <a:t>		„</a:t>
            </a:r>
            <a:r>
              <a:rPr lang="pl-PL" dirty="0"/>
              <a:t>Edytor postaci” przypomina typowy program do obróbki grafiki, choć jest znacznie prostszy w obsłudze. Użytkownik za pomocą standartowych narzędzi jest w stanie narysować prostą grafikę oraz stworzyć do niej animację. Edytor w pełni współpracuje ze środowiskiem Windows i umożliwia zarówno odczyt jak i zapis w najbardziej popularnych formatach takich jak .JPG, czy .GIF. Rysunki z „Edytora postaci” można wykorzystać w programie </a:t>
            </a:r>
            <a:r>
              <a:rPr lang="pl-PL" dirty="0" err="1"/>
              <a:t>Imagine</a:t>
            </a:r>
            <a:r>
              <a:rPr lang="pl-PL" dirty="0"/>
              <a:t>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pl-PL" dirty="0" smtClean="0"/>
              <a:t>		To </a:t>
            </a:r>
            <a:r>
              <a:rPr lang="pl-PL" dirty="0"/>
              <a:t>z konieczności uproszczone omówienie pakietu, pokazuje jak bogatym i interesującym programem jest </a:t>
            </a:r>
            <a:r>
              <a:rPr lang="pl-PL" dirty="0" err="1"/>
              <a:t>Logomocja</a:t>
            </a:r>
            <a:r>
              <a:rPr lang="pl-PL" dirty="0"/>
              <a:t>. Nauczyciele znajdą w nim narzędzie do przeprowadzenia ciekawych lekcji nie tylko informatyki, ale także innych przedmiotów ścisłych. Łatwa obsługa i duże możliwości pozwalają na daleko idące modyfikacje prezentacji (np. matematycznych czy fizycznych) oraz na tworzenie własnych, autorskich. Budowa programu pozwala uczniom i słuchaczom na posługiwanie się pakietem na różnych stopniach zawansowania. Po opanowaniu niezbędnych umiejętności staje się narzędziem, w którym uczeń ma szansę wykazać się pomysłowością i kreatywnością w pisaniu własnych programów.</a:t>
            </a:r>
          </a:p>
          <a:p>
            <a:pPr>
              <a:buNone/>
            </a:pPr>
            <a:r>
              <a:rPr lang="pl-PL" dirty="0" smtClean="0"/>
              <a:t>		Wersja </a:t>
            </a:r>
            <a:r>
              <a:rPr lang="pl-PL" dirty="0"/>
              <a:t>demonstracyjna </a:t>
            </a:r>
            <a:r>
              <a:rPr lang="pl-PL" dirty="0" err="1"/>
              <a:t>Logomocji</a:t>
            </a:r>
            <a:r>
              <a:rPr lang="pl-PL" dirty="0"/>
              <a:t> znajduje się na stronie Ośrodka Edukacji Informatycznej i Zastosowań Komputerów w Warszawie </a:t>
            </a:r>
            <a:r>
              <a:rPr lang="pl-PL" dirty="0" err="1">
                <a:hlinkClick r:id="rId2"/>
              </a:rPr>
              <a:t>www.oeiizk.waw.pl</a:t>
            </a: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dirty="0" smtClean="0"/>
              <a:t>		</a:t>
            </a:r>
            <a:r>
              <a:rPr lang="pl-PL" dirty="0" err="1" smtClean="0"/>
              <a:t>Logomocja</a:t>
            </a:r>
            <a:r>
              <a:rPr lang="pl-PL" dirty="0" smtClean="0"/>
              <a:t> </a:t>
            </a:r>
            <a:r>
              <a:rPr lang="pl-PL" dirty="0"/>
              <a:t>w zamyśle autorów miała być nowoczesnym programem, w pełni wykorzystującym najnowsze technologie informatyczne, skierowanym zarówno do uczniów jak i nauczycieli. Swoją budową przypomina środowisko Windows. Wprowadzono między innymi długie nazwy plików, przyciski z ikonami, czy pola edukacyjne. Program umożliwia także pracę z multimediami oraz Internetem.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		Pakiet </a:t>
            </a:r>
            <a:r>
              <a:rPr lang="pl-PL" dirty="0" err="1"/>
              <a:t>Logomocja</a:t>
            </a:r>
            <a:r>
              <a:rPr lang="pl-PL" dirty="0"/>
              <a:t> składa się z dwóch uzupełniających się programów: </a:t>
            </a:r>
            <a:r>
              <a:rPr lang="pl-PL" dirty="0" err="1"/>
              <a:t>Logomocja</a:t>
            </a:r>
            <a:r>
              <a:rPr lang="pl-PL" dirty="0"/>
              <a:t> — (</a:t>
            </a:r>
            <a:r>
              <a:rPr lang="pl-PL" dirty="0" err="1"/>
              <a:t>Imagine</a:t>
            </a:r>
            <a:r>
              <a:rPr lang="pl-PL" dirty="0"/>
              <a:t>) i Edytor Postaci (</a:t>
            </a:r>
            <a:r>
              <a:rPr lang="pl-PL" dirty="0" err="1"/>
              <a:t>LogoMotion</a:t>
            </a:r>
            <a:r>
              <a:rPr lang="pl-PL" dirty="0"/>
              <a:t>). </a:t>
            </a:r>
            <a:r>
              <a:rPr lang="pl-PL" dirty="0" err="1"/>
              <a:t>Imagine</a:t>
            </a:r>
            <a:r>
              <a:rPr lang="pl-PL" dirty="0"/>
              <a:t> to zasadnicza część programu, na której opiera się cała struktura aplikacji. Tak jak w poprzednich wersjach, podstawowym narzędziem jest żółw, za pomocą którego użytkownik dokonuje szeregu operacji. Za pomocą wiersza poleceń możemy nim dowolnie sterować rysując różne kształty.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</TotalTime>
  <Words>15</Words>
  <Application>Microsoft Office PowerPoint</Application>
  <PresentationFormat>Pokaz na ekranie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Hol</vt:lpstr>
      <vt:lpstr>Logomocja</vt:lpstr>
      <vt:lpstr>Czym jest Logmocja?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Logomocja</dc:title>
  <dc:creator>Tomek</dc:creator>
  <cp:lastModifiedBy>Tomek</cp:lastModifiedBy>
  <cp:revision>2</cp:revision>
  <dcterms:created xsi:type="dcterms:W3CDTF">2015-04-22T13:41:45Z</dcterms:created>
  <dcterms:modified xsi:type="dcterms:W3CDTF">2015-04-22T14:31:51Z</dcterms:modified>
</cp:coreProperties>
</file>